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07A24-6F27-4DE9-80CF-AC72C40A2847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DCA7F-5D60-4A2D-B00B-84374D6B4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398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07A24-6F27-4DE9-80CF-AC72C40A2847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DCA7F-5D60-4A2D-B00B-84374D6B4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787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07A24-6F27-4DE9-80CF-AC72C40A2847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DCA7F-5D60-4A2D-B00B-84374D6B4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0030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07A24-6F27-4DE9-80CF-AC72C40A2847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DCA7F-5D60-4A2D-B00B-84374D6B4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382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07A24-6F27-4DE9-80CF-AC72C40A2847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DCA7F-5D60-4A2D-B00B-84374D6B4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5393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07A24-6F27-4DE9-80CF-AC72C40A2847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DCA7F-5D60-4A2D-B00B-84374D6B4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991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07A24-6F27-4DE9-80CF-AC72C40A2847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DCA7F-5D60-4A2D-B00B-84374D6B4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977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07A24-6F27-4DE9-80CF-AC72C40A2847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DCA7F-5D60-4A2D-B00B-84374D6B4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933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07A24-6F27-4DE9-80CF-AC72C40A2847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DCA7F-5D60-4A2D-B00B-84374D6B4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43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07A24-6F27-4DE9-80CF-AC72C40A2847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DCA7F-5D60-4A2D-B00B-84374D6B4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140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07A24-6F27-4DE9-80CF-AC72C40A2847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DCA7F-5D60-4A2D-B00B-84374D6B4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1048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207A24-6F27-4DE9-80CF-AC72C40A2847}" type="datetimeFigureOut">
              <a:rPr lang="ru-RU" smtClean="0"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CDCA7F-5D60-4A2D-B00B-84374D6B4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472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"/>
            <a:ext cx="7772400" cy="764704"/>
          </a:xfrm>
        </p:spPr>
        <p:txBody>
          <a:bodyPr/>
          <a:lstStyle/>
          <a:p>
            <a:r>
              <a:rPr lang="ru-RU" dirty="0" smtClean="0"/>
              <a:t>В стране дорожных знаков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692696"/>
            <a:ext cx="8496944" cy="1152128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 ЮИДовцы провели с кадетами 5 класса урок  на знание правил дорожного движения. </a:t>
            </a:r>
            <a:r>
              <a:rPr lang="ru-RU" dirty="0"/>
              <a:t>Р</a:t>
            </a:r>
            <a:r>
              <a:rPr lang="ru-RU" dirty="0" smtClean="0"/>
              <a:t>ебята инсценировали  нарушение правил дорожного движения велосипедистом с участием работника ДПС, провели конкурсы на знание дорожных знаков и разгадали кроссворд.</a:t>
            </a:r>
            <a:endParaRPr lang="ru-RU" dirty="0"/>
          </a:p>
        </p:txBody>
      </p:sp>
      <p:pic>
        <p:nvPicPr>
          <p:cNvPr id="1027" name="Picture 3" descr="D:\Рабочй стол\юид\P102068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210"/>
          <a:stretch/>
        </p:blipFill>
        <p:spPr bwMode="auto">
          <a:xfrm>
            <a:off x="5170164" y="2040515"/>
            <a:ext cx="3499747" cy="2146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Рабочй стол\юид\P102072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62" b="14629"/>
          <a:stretch/>
        </p:blipFill>
        <p:spPr bwMode="auto">
          <a:xfrm>
            <a:off x="462805" y="4483385"/>
            <a:ext cx="3749285" cy="2218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Рабочй стол\юид\IMG_20161018_1437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6125" y="4464115"/>
            <a:ext cx="2987824" cy="2240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D:\Рабочй стол\юид\P102070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1" b="7578"/>
          <a:stretch/>
        </p:blipFill>
        <p:spPr bwMode="auto">
          <a:xfrm>
            <a:off x="462805" y="2050681"/>
            <a:ext cx="3635896" cy="2126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72082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В стране дорожных знаков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стране дорожных знаков</dc:title>
  <dc:creator>USER</dc:creator>
  <cp:lastModifiedBy>USER</cp:lastModifiedBy>
  <cp:revision>1</cp:revision>
  <dcterms:created xsi:type="dcterms:W3CDTF">2016-10-19T06:45:51Z</dcterms:created>
  <dcterms:modified xsi:type="dcterms:W3CDTF">2016-10-19T06:46:13Z</dcterms:modified>
</cp:coreProperties>
</file>